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BBF"/>
    <a:srgbClr val="54345E"/>
    <a:srgbClr val="660033"/>
    <a:srgbClr val="6F0579"/>
    <a:srgbClr val="C67CCE"/>
    <a:srgbClr val="8C3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W2ogWlygTj24YJ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4619587" y="-26414"/>
            <a:ext cx="3463769" cy="2144773"/>
            <a:chOff x="7820286" y="994753"/>
            <a:chExt cx="4274260" cy="75172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74260" cy="5422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732282"/>
                  </a:solidFill>
                </a:rPr>
                <a:t>01 al 28 de febrero de 2025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8" y="1204249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1891589" y="1428345"/>
            <a:ext cx="389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dirty="0">
                <a:solidFill>
                  <a:srgbClr val="54345E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111376" y="1930900"/>
            <a:ext cx="7408943" cy="1466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Se informa a la ciudadanía que a la fecha se cuenta con (01) expediente de información desclasificada.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7C8BE8-F2A0-43AB-9D2F-2B85912B99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75" y="411557"/>
            <a:ext cx="2840860" cy="97878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C2DFE77-20AF-4879-83AF-2FBAF26C7C47}"/>
              </a:ext>
            </a:extLst>
          </p:cNvPr>
          <p:cNvSpPr/>
          <p:nvPr/>
        </p:nvSpPr>
        <p:spPr>
          <a:xfrm>
            <a:off x="8562110" y="3214255"/>
            <a:ext cx="2840860" cy="224676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21</a:t>
            </a:r>
          </a:p>
          <a:p>
            <a:pPr algn="ctr"/>
            <a:r>
              <a:rPr lang="es-MX" sz="2400" dirty="0"/>
              <a:t>Fracción XLII</a:t>
            </a:r>
          </a:p>
          <a:p>
            <a:pPr algn="ctr"/>
            <a:r>
              <a:rPr lang="es-MX" sz="2400" dirty="0"/>
              <a:t>Información desclasificada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2DF2EF6-CEEB-6861-65AC-390D7CFDF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77258"/>
              </p:ext>
            </p:extLst>
          </p:nvPr>
        </p:nvGraphicFramePr>
        <p:xfrm>
          <a:off x="442240" y="3738750"/>
          <a:ext cx="674721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7217">
                  <a:extLst>
                    <a:ext uri="{9D8B030D-6E8A-4147-A177-3AD203B41FA5}">
                      <a16:colId xmlns:a16="http://schemas.microsoft.com/office/drawing/2014/main" val="3213596532"/>
                    </a:ext>
                  </a:extLst>
                </a:gridCol>
              </a:tblGrid>
              <a:tr h="3802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ACUERDO IEC/CT/003/2024 DEL COMITÉ DE TRANSPARENCIA DEL INSTITUTO ELECTORAL DE COAHUILA, MEDIANTE EL CUAL SE REVOCA LA RESERVA DE INFORMACIÓN DE LA RESPUESTA A LA SOLICITUD DE INFORMACIÓN CON NÚMERO DE FOLIO 051143000013422, CLASIFICADA COMO RESERVADA MEDIANTE ACUERDO IEC/CT/001/2022.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90981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 de información a través del siguiente enlace: 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https://ieccloud.iec-sis.org.mx/index.php/s/W2ogWlygTj24YJF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2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151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96</cp:revision>
  <dcterms:created xsi:type="dcterms:W3CDTF">2017-07-27T15:41:24Z</dcterms:created>
  <dcterms:modified xsi:type="dcterms:W3CDTF">2025-03-03T19:52:25Z</dcterms:modified>
</cp:coreProperties>
</file>